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64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9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9D085F-9EFE-4CE5-8CCC-6D251187314A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A5CFF6-F843-4629-897E-CCEDADA97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3D77EF75-5734-46C6-97AD-9DA647D9012A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90BCD80E-C451-401C-8F90-94F8F6617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0B9E-AB64-4229-81AF-D6063760F940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B2F93-21F3-4D16-B94A-538F43818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1874D04-2D81-43F4-98BC-6E8AFAA44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81B7-4F1A-4FF0-8E97-AE754192FD89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A1755-A722-4BD5-927A-982AD6DFA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0B23C-E52E-417F-BFC1-8BEB4D7D8D15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BB43-773D-4B3E-8B58-8EFF239653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3FA1-169E-4B89-AD69-8A9AFAA74A91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D8328-B48E-4290-ADD5-3899E671B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30CDC-8759-4FFC-98BB-3BACEDEE5182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1C225-31A4-4CF4-A6C4-36E16315DE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38230-D95D-4B33-A70B-0B91A0DF96E2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6215-057A-4441-9E73-6FAAE41EB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77F25-E20D-45C0-9AA6-44DA9B6D3BF0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7DB56-4812-47CD-AF27-E6E1B2E63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AF5EC-9DA6-4A91-9F30-C7D9D4296F4F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2F4A1-189D-434B-B602-06F597C41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C58ED-1CF3-44A5-B65F-1B0896D3EBFD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CA073-300E-4062-BBF1-EA3079655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9C8A7D-AD84-484C-BD46-7BF16C0759CA}" type="datetimeFigureOut">
              <a:rPr lang="ru-RU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04617B">
                    <a:shade val="90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B49DF2-49E0-43B9-A6A7-CDDB314EA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9" r:id="rId8"/>
    <p:sldLayoutId id="2147483866" r:id="rId9"/>
    <p:sldLayoutId id="2147483867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99392"/>
            <a:ext cx="1585912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1835696" y="260648"/>
            <a:ext cx="66247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latin typeface="+mj-lt"/>
              </a:rPr>
              <a:t>КАНДИДАТ ДЛЯ НАЗНАЧЕНИЯ ПРЕМИИ</a:t>
            </a:r>
          </a:p>
          <a:p>
            <a:pPr algn="ctr">
              <a:defRPr/>
            </a:pPr>
            <a:r>
              <a:rPr lang="ru-RU" sz="2400" b="1" dirty="0" smtClean="0">
                <a:latin typeface="+mj-lt"/>
              </a:rPr>
              <a:t> ГЛАВЫ УДМУРТСКОЙ РЕСПУБЛИКИ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Факультет пожарной безопасности</a:t>
            </a: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558924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КАЛИМУЛЛИНА КАРИНА ИЛЬШАТОВНА </a:t>
            </a:r>
          </a:p>
          <a:p>
            <a:pPr algn="ctr"/>
            <a:r>
              <a:rPr lang="ru-RU" sz="2400" dirty="0" smtClean="0"/>
              <a:t>124 УЧЕБНАЯ ГРУППА</a:t>
            </a:r>
            <a:endParaRPr lang="ru-RU" sz="2400" dirty="0"/>
          </a:p>
        </p:txBody>
      </p:sp>
      <p:pic>
        <p:nvPicPr>
          <p:cNvPr id="2" name="Picture 2" descr="C:\Users\Контобойцева Мария\Downloads\Калимуллина Карина Ильшатовна,124 групп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484784"/>
            <a:ext cx="3110746" cy="38884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12" descr="C:\Users\Ольга\Desktop\Презентация\Эмблема 25.01 (ср.эмблема МЧС) 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99392"/>
            <a:ext cx="1585912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1835696" y="260648"/>
            <a:ext cx="66247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latin typeface="+mj-lt"/>
              </a:rPr>
              <a:t>КАНДИДАТ ДЛЯ НАЗНАЧЕНИЯ СТИПЕНДИИ ПРЕЗИДЕНТА РЕСПУБЛИКИ БАШКОРТОСТАН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Факультет техносферной безопасности</a:t>
            </a:r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ru-RU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558924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ЗАГИРОВ ИЛЬШАТ АЙДАРОВИЧ</a:t>
            </a:r>
          </a:p>
          <a:p>
            <a:pPr algn="ctr"/>
            <a:r>
              <a:rPr lang="ru-RU" sz="2400" dirty="0" smtClean="0"/>
              <a:t>232 учебная группа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556792"/>
            <a:ext cx="3096344" cy="393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33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Слайд 1</vt:lpstr>
      <vt:lpstr>Слайд 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ТЦ</dc:creator>
  <cp:lastModifiedBy>Мария Контобойцева</cp:lastModifiedBy>
  <cp:revision>226</cp:revision>
  <dcterms:created xsi:type="dcterms:W3CDTF">2013-06-18T09:28:31Z</dcterms:created>
  <dcterms:modified xsi:type="dcterms:W3CDTF">2017-05-24T10:04:25Z</dcterms:modified>
</cp:coreProperties>
</file>